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61" r:id="rId6"/>
    <p:sldId id="262" r:id="rId7"/>
    <p:sldId id="267" r:id="rId8"/>
    <p:sldId id="266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266" autoAdjust="0"/>
  </p:normalViewPr>
  <p:slideViewPr>
    <p:cSldViewPr>
      <p:cViewPr varScale="1">
        <p:scale>
          <a:sx n="66" d="100"/>
          <a:sy n="66" d="100"/>
        </p:scale>
        <p:origin x="-200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67285-9320-4352-927F-F218437C20AA}" type="datetimeFigureOut">
              <a:rPr lang="en-MY" smtClean="0"/>
              <a:t>05/09/2019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9CB89-38C1-467C-97C0-35F58D5304E1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78344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the technique we using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9CB89-38C1-467C-97C0-35F58D5304E1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6476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Q1 – Wind, friction</a:t>
            </a:r>
            <a:r>
              <a:rPr lang="en-US" baseline="0" dirty="0" smtClean="0"/>
              <a:t>, machine breakdown, Sun Light</a:t>
            </a:r>
          </a:p>
          <a:p>
            <a:r>
              <a:rPr lang="en-US" baseline="0" dirty="0" smtClean="0"/>
              <a:t>Q2 – cost effective</a:t>
            </a:r>
          </a:p>
          <a:p>
            <a:r>
              <a:rPr lang="en-US" baseline="0" dirty="0" smtClean="0"/>
              <a:t>Q3 </a:t>
            </a:r>
            <a:r>
              <a:rPr lang="en-US" baseline="0" dirty="0" smtClean="0"/>
              <a:t>– it not work</a:t>
            </a:r>
          </a:p>
          <a:p>
            <a:r>
              <a:rPr lang="en-US" baseline="0" dirty="0" smtClean="0"/>
              <a:t>Q4 – it fail</a:t>
            </a:r>
          </a:p>
          <a:p>
            <a:r>
              <a:rPr lang="en-US" baseline="0" dirty="0" smtClean="0"/>
              <a:t>Q5 – hand craft rules – you know what happen</a:t>
            </a:r>
          </a:p>
          <a:p>
            <a:r>
              <a:rPr lang="en-US" baseline="0" dirty="0" smtClean="0"/>
              <a:t>deep learning – you create a black box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9CB89-38C1-467C-97C0-35F58D5304E1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7846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Following Robot</a:t>
            </a:r>
            <a:endParaRPr lang="en-MY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00200"/>
            <a:ext cx="825124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1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Questions: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Q1: What is the different between virtual world and real environment?</a:t>
            </a:r>
          </a:p>
          <a:p>
            <a:pPr marL="0" indent="0">
              <a:buNone/>
            </a:pPr>
            <a:r>
              <a:rPr lang="en-US" dirty="0" smtClean="0"/>
              <a:t>Q2: What is the benefit of testing in virtual world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dirty="0" smtClean="0"/>
              <a:t>Q3: What happen when you change the environments? Why it happen?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Q4: </a:t>
            </a:r>
            <a:r>
              <a:rPr lang="en-US" dirty="0" smtClean="0"/>
              <a:t>What happen if you directly transfer the prediction model to </a:t>
            </a:r>
            <a:r>
              <a:rPr lang="en-US" dirty="0" smtClean="0"/>
              <a:t>a real </a:t>
            </a:r>
            <a:r>
              <a:rPr lang="en-US" dirty="0" smtClean="0"/>
              <a:t>robot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dirty="0" smtClean="0"/>
              <a:t>Q5: What are the different between session 1 and session 2 AI?</a:t>
            </a:r>
          </a:p>
        </p:txBody>
      </p:sp>
    </p:spTree>
    <p:extLst>
      <p:ext uri="{BB962C8B-B14F-4D97-AF65-F5344CB8AC3E}">
        <p14:creationId xmlns:p14="http://schemas.microsoft.com/office/powerpoint/2010/main" val="121796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have fun with the Robot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&gt;python </a:t>
            </a:r>
            <a:r>
              <a:rPr lang="en-US" dirty="0" smtClean="0"/>
              <a:t>manual_control.py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9285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74729"/>
            <a:ext cx="8515350" cy="5668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Work Flow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0106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Raw Data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1905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&gt;python data_collection.py</a:t>
            </a:r>
          </a:p>
          <a:p>
            <a:pPr marL="0" indent="0">
              <a:buNone/>
            </a:pPr>
            <a:r>
              <a:rPr lang="en-US" sz="2800" dirty="0" smtClean="0"/>
              <a:t>use spacebar to save the image</a:t>
            </a:r>
          </a:p>
          <a:p>
            <a:pPr marL="0" indent="0">
              <a:buNone/>
            </a:pPr>
            <a:r>
              <a:rPr lang="en-US" sz="2800" dirty="0" smtClean="0"/>
              <a:t>use backspace to change scene</a:t>
            </a:r>
            <a:endParaRPr lang="en-MY" sz="2800" dirty="0"/>
          </a:p>
        </p:txBody>
      </p:sp>
      <p:sp>
        <p:nvSpPr>
          <p:cNvPr id="4" name="Rectangle 3"/>
          <p:cNvSpPr/>
          <p:nvPr/>
        </p:nvSpPr>
        <p:spPr>
          <a:xfrm>
            <a:off x="762000" y="4343400"/>
            <a:ext cx="838200" cy="1143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1344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Preprocessing and Train – Validation Split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</a:t>
            </a:r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pPr marL="0" indent="0">
              <a:buNone/>
            </a:pPr>
            <a:r>
              <a:rPr lang="en-US" dirty="0" smtClean="0"/>
              <a:t>open </a:t>
            </a:r>
            <a:r>
              <a:rPr lang="en-US" dirty="0" err="1" smtClean="0"/>
              <a:t>training.ipynb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1447800" y="4267200"/>
            <a:ext cx="1295400" cy="1295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and Validation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…………………….............wait…………………………………..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2971800" y="3733800"/>
            <a:ext cx="2362200" cy="15544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AI drive the car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&gt;python have_fun.py</a:t>
            </a:r>
            <a:endParaRPr lang="en-MY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56" y="2768426"/>
            <a:ext cx="5352143" cy="393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</a:t>
            </a:r>
            <a:r>
              <a:rPr lang="en-US" dirty="0" smtClean="0"/>
              <a:t>change the environments</a:t>
            </a:r>
            <a:endParaRPr lang="en-MY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&gt;python have_fun.py –map-name udem1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4way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straight_road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zigzag_dists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loop_obstacles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loop_pedestrains</a:t>
            </a:r>
            <a:endParaRPr lang="en-MY" dirty="0"/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96595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</a:t>
            </a:r>
            <a:r>
              <a:rPr lang="en-US" dirty="0" smtClean="0"/>
              <a:t>?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320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198</Words>
  <Application>Microsoft Office PowerPoint</Application>
  <PresentationFormat>On-screen Show (4:3)</PresentationFormat>
  <Paragraphs>39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Lane Following Robot</vt:lpstr>
      <vt:lpstr>Let’s have fun with the Robot</vt:lpstr>
      <vt:lpstr>Typical Work Flow</vt:lpstr>
      <vt:lpstr>Get Raw Data</vt:lpstr>
      <vt:lpstr>Preprocessing and Train – Validation Split</vt:lpstr>
      <vt:lpstr>Train and Validation</vt:lpstr>
      <vt:lpstr>Let’s AI drive the car</vt:lpstr>
      <vt:lpstr>Let’s change the environments</vt:lpstr>
      <vt:lpstr>Any Questions?</vt:lpstr>
      <vt:lpstr>My Questions: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Following Robot</dc:title>
  <dc:creator>Yap Seng Kuang</dc:creator>
  <cp:lastModifiedBy>Yap Seng Kuang</cp:lastModifiedBy>
  <cp:revision>45</cp:revision>
  <dcterms:created xsi:type="dcterms:W3CDTF">2006-08-16T00:00:00Z</dcterms:created>
  <dcterms:modified xsi:type="dcterms:W3CDTF">2019-09-05T03:45:39Z</dcterms:modified>
</cp:coreProperties>
</file>

<file path=docProps/thumbnail.jpeg>
</file>